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9" autoAdjust="0"/>
  </p:normalViewPr>
  <p:slideViewPr>
    <p:cSldViewPr>
      <p:cViewPr varScale="1">
        <p:scale>
          <a:sx n="96" d="100"/>
          <a:sy n="96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2121.1999999999998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29.1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активов (земля)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507.5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1200</c:v>
                </c:pt>
              </c:numCache>
            </c:numRef>
          </c:val>
        </c:ser>
        <c:shape val="box"/>
        <c:axId val="127851520"/>
        <c:axId val="132190976"/>
        <c:axId val="0"/>
      </c:bar3DChart>
      <c:catAx>
        <c:axId val="127851520"/>
        <c:scaling>
          <c:orientation val="minMax"/>
        </c:scaling>
        <c:axPos val="b"/>
        <c:tickLblPos val="nextTo"/>
        <c:crossAx val="132190976"/>
        <c:crosses val="autoZero"/>
        <c:auto val="1"/>
        <c:lblAlgn val="ctr"/>
        <c:lblOffset val="100"/>
      </c:catAx>
      <c:valAx>
        <c:axId val="132190976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minorGridlines/>
        <c:numFmt formatCode="General" sourceLinked="1"/>
        <c:tickLblPos val="nextTo"/>
        <c:crossAx val="127851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 на выравнивание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659.3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2296.6999999999998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 на обеспечение развития и укрепления мат-тех. базы домов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субсидии бюджетам сельских поселений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726.1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субвенция на осуществление первичного воинского учета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78.7</c:v>
                </c:pt>
              </c:numCache>
            </c:numRef>
          </c:val>
        </c:ser>
        <c:shape val="box"/>
        <c:axId val="89145344"/>
        <c:axId val="89147264"/>
        <c:axId val="0"/>
      </c:bar3DChart>
      <c:catAx>
        <c:axId val="89145344"/>
        <c:scaling>
          <c:orientation val="minMax"/>
        </c:scaling>
        <c:axPos val="b"/>
        <c:tickLblPos val="nextTo"/>
        <c:crossAx val="89147264"/>
        <c:crosses val="autoZero"/>
        <c:auto val="1"/>
        <c:lblAlgn val="ctr"/>
        <c:lblOffset val="100"/>
      </c:catAx>
      <c:valAx>
        <c:axId val="89147264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minorGridlines/>
        <c:numFmt formatCode="General" sourceLinked="1"/>
        <c:tickLblPos val="nextTo"/>
        <c:crossAx val="891453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473822351153474"/>
          <c:y val="4.9960875984251966E-2"/>
          <c:w val="0.56827840104057792"/>
          <c:h val="0.82534645669291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5321.4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Услуги связи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105.1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Коммунальные услуги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604.6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имущества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479.3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услуги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306.39999999999998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1353.1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Уплата налогов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157.4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Увеличение стоимости основных средств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139.30000000000001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Увеличение стоимости материальных запасов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523.70000000000005</c:v>
                </c:pt>
              </c:numCache>
            </c:numRef>
          </c:val>
        </c:ser>
        <c:axId val="70299648"/>
        <c:axId val="70723072"/>
      </c:barChart>
      <c:catAx>
        <c:axId val="70299648"/>
        <c:scaling>
          <c:orientation val="minMax"/>
        </c:scaling>
        <c:axPos val="b"/>
        <c:tickLblPos val="nextTo"/>
        <c:crossAx val="70723072"/>
        <c:crosses val="autoZero"/>
        <c:auto val="1"/>
        <c:lblAlgn val="ctr"/>
        <c:lblOffset val="100"/>
      </c:catAx>
      <c:valAx>
        <c:axId val="70723072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70299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0.01754</cdr:y>
    </cdr:from>
    <cdr:to>
      <cdr:x>0.11215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6200" y="762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т</a:t>
          </a:r>
          <a:r>
            <a:rPr lang="ru-RU" sz="1100" dirty="0" smtClean="0"/>
            <a:t>ыс. руб.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0.01754</cdr:y>
    </cdr:from>
    <cdr:to>
      <cdr:x>0.11215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6200" y="762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/>
            <a:t>т</a:t>
          </a:r>
          <a:r>
            <a:rPr lang="ru-RU" sz="1100" dirty="0" smtClean="0"/>
            <a:t>ыс. руб.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otelnikovo.sovet@mail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050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БЮДЖЕТ ДЛЯ ГРАЖДАН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РЕШЕНИЮ СОБРАНИЯ ДЕПУТАТОВ КОТЕЛЬНИКОВСКОГО СЕЛЬСОВЕТАОБОЯНСКОГО РАЙОНА КУРСКОЙ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ОБЛАСТИ № 45/117 ОТ 25.04.2019 Г. (ОТЧЕТ ОБ ИСПОЛНЕНИИ ОТЧЕТА ЗА 2018 ГОД.)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83" y="304800"/>
            <a:ext cx="8301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граждан?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0800" y="1143000"/>
            <a:ext cx="4114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191000" y="2133600"/>
            <a:ext cx="8382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4600" y="3962400"/>
            <a:ext cx="42672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Это упрощенная версия бюджетного документа, которая использует неформальный язык и доступные форматы, чтобы облегчить для граждан понимание бюджета. Он содержит информационно-аналитический материал, доступный для широкого круга неподготовленных пользователей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05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РЙОНА КУРСКОЙ ОБЛАСТИ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4400" y="1066800"/>
            <a:ext cx="7620000" cy="2362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Административным центром Котельниковского сельсовета Обоянского района является село  Котельниково.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состав территории Котельниковского сельсовета Обоянского района входят следующие населенные пункты: с. Котельниково, х.  Дрозды,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х,Тачилина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Пасека, с.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Полукотельниково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д.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Потопахино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Задолженский,х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Ильиновский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с. Малые-Крюки, х. Крючок,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Верстковое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Бикет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х. Успеновка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3657600"/>
            <a:ext cx="7391400" cy="2895600"/>
          </a:xfrm>
          <a:prstGeom prst="roundRect">
            <a:avLst>
              <a:gd name="adj" fmla="val 1728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Муниципальное образование «Котельниковский сельсовет» Обоянского района  с северной  стороны граничит с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Медвенским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севера- восточной  стороны  граничит  с 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Пристенским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районом, с  юга- восточной  стороны  граничит с МО  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Рудавский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сельсовет», с  юго-западной  стороны  граничит  с  МО «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Быкановский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 сельсовет»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ПЛОЩАДЬ – 141,33 КМ</a:t>
            </a:r>
            <a:r>
              <a:rPr lang="ru-RU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381000"/>
            <a:ext cx="69342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ТАКОЕ БЮДЖЕТ?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8800" y="1371600"/>
            <a:ext cx="53340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 образования и расходования денежных  средств, предназначенных для финансового обеспечения задач и функций государства и местного самоуправления, или проще говоря – это план доходов и расходов на определенный период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667000" cy="16004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Поступающие в бюджет денежные средства (налоги  юридических и физических лиц, штрафы, административные платежи и сборы, финансовая помощь)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267200"/>
            <a:ext cx="2438400" cy="24622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Выплачиваемые из бюджета денежные средства (социальные выплаты населению, содержание государственных учреждений (образование, здравоохранение и другие), капитальное строительство и другие)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914400" y="3124200"/>
            <a:ext cx="2362200" cy="685800"/>
          </a:xfrm>
          <a:prstGeom prst="wedgeRoundRectCallout">
            <a:avLst>
              <a:gd name="adj1" fmla="val -19694"/>
              <a:gd name="adj2" fmla="val 10302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096000" y="3124200"/>
            <a:ext cx="2286000" cy="685800"/>
          </a:xfrm>
          <a:prstGeom prst="wedgeRoundRectCallout">
            <a:avLst>
              <a:gd name="adj1" fmla="val -20833"/>
              <a:gd name="adj2" fmla="val 1010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457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ОСНОВНЫЕ ХАРАКТЕРИСТИКИ БЮДЖЕТА</a:t>
            </a:r>
            <a:endParaRPr lang="ru-RU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60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ДОХОДЫ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РАСХОДЫ</a:t>
            </a:r>
            <a:r>
              <a:rPr lang="ru-RU" dirty="0" smtClean="0"/>
              <a:t> =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endParaRPr lang="ru-RU" dirty="0" smtClean="0"/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(ПРОФИЦИТ)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ДЕФИЦИТ</a:t>
            </a:r>
            <a:r>
              <a:rPr lang="ru-RU" dirty="0" smtClean="0"/>
              <a:t> – превышение расходов над доходами</a:t>
            </a:r>
          </a:p>
          <a:p>
            <a:pPr algn="ctr"/>
            <a:r>
              <a:rPr lang="ru-RU" dirty="0" smtClean="0"/>
              <a:t>(принимается решение об источниках покрытия дефицита – использовать остатки, взять в долг)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572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ПРОФИЦИТ</a:t>
            </a:r>
            <a:r>
              <a:rPr lang="ru-RU" dirty="0" smtClean="0"/>
              <a:t> – превышение доходов над расходами</a:t>
            </a:r>
          </a:p>
          <a:p>
            <a:pPr algn="ctr"/>
            <a:r>
              <a:rPr lang="ru-RU" dirty="0" smtClean="0"/>
              <a:t>(принимается решение об использовании доходов – накапливать резервы, остатки, погашать долг)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ДОХОДНОЙ ЧАСТИ БЮДЖЕТА КОТЕЛЬНИКОВСКОГО СЕЛЬСОВЕТА ЗА 2018 ГОД (СОБСТВЕННЫЕ ДОХОДЫ)</a:t>
            </a:r>
            <a:endParaRPr lang="ru-RU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09600" y="17526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ДОХОДНОЙ ЧАСТИ БЮДЖЕТА КОТЕЛЬНИКОВСКОГО СЕЛЬСОВЕТА ЗА 2018 ГОД (безвозмездные поступления)</a:t>
            </a:r>
            <a:endParaRPr lang="ru-RU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09600" y="17526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ИСПОЛНИЕ БЮДЖЕТА КОТЕЛЬНИКОВСКОГО СЕЛЬСОВЕТА ПО РАСХОДАМ ЗА 2018 ГОД.</a:t>
            </a: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81000" y="1397000"/>
          <a:ext cx="8610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3400" y="1143000"/>
            <a:ext cx="856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тыс. руб.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086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АДМИНИСТРАЦИЯ КОТЕЛЬНИКОВСКОГО СЕЛЬСОВЕТА ОБОЯНСКОГО РАЙОНА КУРСКОЙ ОБЛАСТИ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848600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Глава Котельниковского сельсовета – Лукьянчиков Александр Григорьевич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Зам. главы администрации –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Сойникова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Людмила Алексеевна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Ведущий специалист-эксперт – Лахтин Сергей Викторович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Контактная информация для взаимодействия: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306247, Курская обл., Обоянский р-н., с. Котельниково, ул. Центральная, д. 16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 8 (47141) 3-34-32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Тел./факс 8 (47141) 3-34-44</a:t>
            </a:r>
          </a:p>
          <a:p>
            <a:pPr algn="ctr"/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Email: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/>
              </a:rPr>
              <a:t>kotelnikovo.sovet@mail.ru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График работы: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Понедельник – пятница с 08:00 до 17:00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Суббота, воскресенье  - выходные дни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368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54</cp:revision>
  <dcterms:created xsi:type="dcterms:W3CDTF">2018-11-15T07:27:16Z</dcterms:created>
  <dcterms:modified xsi:type="dcterms:W3CDTF">2019-06-05T06:24:37Z</dcterms:modified>
</cp:coreProperties>
</file>